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27680-026E-4034-AE9E-30E1C3C34E7D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61675-E468-476A-9AF1-29DD3898165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1867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A5473-7203-A8A5-2108-256DBE6F0E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AF53E-58BB-927C-535B-2C61DB3EA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702DE-AE75-3FBB-0FD2-2B7A64CC5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85F21-5F56-75FE-C1E3-5849C8682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2509D-76C9-090C-1DBF-BDCA15C1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0075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B020A-C5AB-1B4F-5DEB-AB4D768A2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A96F35-BEC5-6BC2-52DC-D2A7AFD31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5DE1D-8460-7000-08D1-A7511010E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B09B74-A5B9-A512-5CDD-0F64567F0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7E8AA-490A-6E29-D073-3B48829BB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709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0E9F08-2225-D227-DE3F-118C6A4A1C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71DDC6-45F3-524F-0C59-83ECD5439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06530-FEB1-EA93-B468-ACDEA84B3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BD5F3-AB77-A3E6-8992-7FE6A8580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428F2-0269-55B3-F841-9C863F820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2297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F91AB-BA49-2E54-DBA6-EAF9588B1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57D3D-5191-2D8E-544E-AD0CC3732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206CD-FF41-C864-B12B-DF92F1F54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DE78A-B032-B5B4-697C-BDA762FD4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903D5-A5BC-D305-4E2B-32ED93C51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7983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EF88E-DD8B-DD24-1D54-2F2C5874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5FE37-7AA2-9EDF-FF51-A0DB3546F5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0A35D-869C-C514-9774-70DFD695B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219BD-8F5F-5870-D63B-1D16796D5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35E65-F554-9ABC-348E-55BE6A8BA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6161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B9F84-0B11-7FCD-0528-918876C37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F06C3-817B-266F-B82B-D070630D1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37FC3-99A3-EDDB-B00A-1ABB85E2B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BC56FB-BCE7-149B-2CBE-6681DCC94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74582-6BFD-458A-F991-DD943691E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DE039-2745-856F-1989-1CB384BB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8149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7EDEB-02D4-EBE8-FF8A-E30EF9EF0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F4B9C-764D-2F07-1EB6-6B5A42703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C186F-4227-91B8-6D71-D735E5B2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5ED0DD-8D03-50C5-E8FC-33D8C62D6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75494D-FDF0-86B2-2FC0-B6B27A2A40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6FCC6F-4756-7F72-DB4D-F183335E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F559D8-0810-DF13-7383-44189E5E2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2B9D4F-4BBA-60B9-CBB7-C641401F0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6781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13B6-9A76-C760-3AB3-567FF85ED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4F8863-A684-D8B1-EE93-D4DA302E4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0394E2-515D-F2B0-B1B2-9C0AB9DF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48225-3262-770B-E9E9-00DD26C83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643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F9C98-0374-7EA3-883C-E1F495145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DD57EC-F1E2-0ADD-ADEF-00F9034AA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4003A-1A3A-C01B-3933-9080A68E9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20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26ACB-D54C-EC11-4C37-C94396D91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AEEE8-ACF3-590F-4B28-13AD1BF8A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AB7624-0215-32DD-8CBA-EB5AD42DD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5AA1E-2332-1960-67CC-A6B8E6E3F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D944F-956F-7071-C1C5-F1AD83F50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AF9CA-5F5B-E750-0442-D68D39AA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59402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8A439-C7B4-1659-E20B-14134EE7E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757B90-9F95-8F4E-0B2F-29E81B1C5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D4A95-FA3A-776F-BA95-5FF03BE40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779E1-962E-3B7B-F02A-657424670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44BDB-A31B-A643-01EF-52B328FEE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70F9C-3D97-4F14-C7FE-E037A1EC4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9303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D9204B-7510-765F-C25D-3B82ADC9F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C1E95-38E9-CE76-B744-D242139A6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D20DE-E829-0DE6-B69C-D9FFDA237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F826D1-EEC2-415D-BB5A-F76BC3FC87DA}" type="datetimeFigureOut">
              <a:rPr lang="en-AU" smtClean="0"/>
              <a:t>8/09/2025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33941-58E1-7629-6333-4CC1A2E4E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E2D24-D4DF-A5B3-A988-A40EBB8BB1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14078B-F87A-4A17-9780-E2E5CEA7B1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18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C95E6B5A-45C2-F56E-3163-7FE6941D2C8C}"/>
              </a:ext>
            </a:extLst>
          </p:cNvPr>
          <p:cNvGrpSpPr/>
          <p:nvPr/>
        </p:nvGrpSpPr>
        <p:grpSpPr>
          <a:xfrm>
            <a:off x="8694518" y="-5675302"/>
            <a:ext cx="6009188" cy="11877256"/>
            <a:chOff x="8088775" y="-5640577"/>
            <a:chExt cx="6009188" cy="1187725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8" name="Flowchart: Terminator 7">
              <a:extLst>
                <a:ext uri="{FF2B5EF4-FFF2-40B4-BE49-F238E27FC236}">
                  <a16:creationId xmlns:a16="http://schemas.microsoft.com/office/drawing/2014/main" id="{E88EC670-3182-F502-087C-3488E4D0FC36}"/>
                </a:ext>
              </a:extLst>
            </p:cNvPr>
            <p:cNvSpPr/>
            <p:nvPr/>
          </p:nvSpPr>
          <p:spPr>
            <a:xfrm rot="18408897">
              <a:off x="6030410" y="94128"/>
              <a:ext cx="8086846" cy="2257063"/>
            </a:xfrm>
            <a:prstGeom prst="flowChartTermina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9" name="Flowchart: Terminator 8">
              <a:extLst>
                <a:ext uri="{FF2B5EF4-FFF2-40B4-BE49-F238E27FC236}">
                  <a16:creationId xmlns:a16="http://schemas.microsoft.com/office/drawing/2014/main" id="{CDE8EA44-BD97-B5D7-4198-B45369B0AD1A}"/>
                </a:ext>
              </a:extLst>
            </p:cNvPr>
            <p:cNvSpPr/>
            <p:nvPr/>
          </p:nvSpPr>
          <p:spPr>
            <a:xfrm rot="18408897">
              <a:off x="8926009" y="215953"/>
              <a:ext cx="8086846" cy="2257063"/>
            </a:xfrm>
            <a:prstGeom prst="flowChartTermina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0" name="Flowchart: Terminator 9">
              <a:extLst>
                <a:ext uri="{FF2B5EF4-FFF2-40B4-BE49-F238E27FC236}">
                  <a16:creationId xmlns:a16="http://schemas.microsoft.com/office/drawing/2014/main" id="{D38D8E44-F8B8-F40C-AAE5-0D8878FC3429}"/>
                </a:ext>
              </a:extLst>
            </p:cNvPr>
            <p:cNvSpPr/>
            <p:nvPr/>
          </p:nvSpPr>
          <p:spPr>
            <a:xfrm rot="18408897">
              <a:off x="5173884" y="-2725686"/>
              <a:ext cx="8086846" cy="2257063"/>
            </a:xfrm>
            <a:prstGeom prst="flowChartTermina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1" name="Flowchart: Terminator 10">
              <a:extLst>
                <a:ext uri="{FF2B5EF4-FFF2-40B4-BE49-F238E27FC236}">
                  <a16:creationId xmlns:a16="http://schemas.microsoft.com/office/drawing/2014/main" id="{0A17AD3F-F427-17C0-6545-C4927CED4A81}"/>
                </a:ext>
              </a:extLst>
            </p:cNvPr>
            <p:cNvSpPr/>
            <p:nvPr/>
          </p:nvSpPr>
          <p:spPr>
            <a:xfrm rot="18408897">
              <a:off x="9190508" y="4836987"/>
              <a:ext cx="1425238" cy="1374146"/>
            </a:xfrm>
            <a:prstGeom prst="flowChartTerminator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29F1B20-E317-D0AC-9BE6-BE1948B6E042}"/>
              </a:ext>
            </a:extLst>
          </p:cNvPr>
          <p:cNvSpPr txBox="1"/>
          <p:nvPr/>
        </p:nvSpPr>
        <p:spPr>
          <a:xfrm>
            <a:off x="46931" y="2891990"/>
            <a:ext cx="95838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Data Analysis</a:t>
            </a:r>
            <a:endParaRPr lang="en-AU" sz="8000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530A59-A98B-2288-B826-3D5579EAB4F1}"/>
              </a:ext>
            </a:extLst>
          </p:cNvPr>
          <p:cNvSpPr txBox="1"/>
          <p:nvPr/>
        </p:nvSpPr>
        <p:spPr>
          <a:xfrm>
            <a:off x="1469984" y="4177278"/>
            <a:ext cx="58831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Assignment 2</a:t>
            </a:r>
            <a:endParaRPr lang="en-AU" sz="3200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0A84AF-9BD8-73A2-99C2-258093CDCC0F}"/>
              </a:ext>
            </a:extLst>
          </p:cNvPr>
          <p:cNvSpPr txBox="1"/>
          <p:nvPr/>
        </p:nvSpPr>
        <p:spPr>
          <a:xfrm>
            <a:off x="-52046" y="2181760"/>
            <a:ext cx="8052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latin typeface="Arial Rounded MT Bold" panose="020F0704030504030204" pitchFamily="34" charset="0"/>
              </a:rPr>
              <a:t>S225 HIT140 – Foundations of Data Science</a:t>
            </a:r>
            <a:endParaRPr lang="en-AU" sz="2800" dirty="0"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ADC07-9CFD-0518-8CFE-5984C7C32213}"/>
              </a:ext>
            </a:extLst>
          </p:cNvPr>
          <p:cNvSpPr txBox="1"/>
          <p:nvPr/>
        </p:nvSpPr>
        <p:spPr>
          <a:xfrm>
            <a:off x="-848454" y="4992243"/>
            <a:ext cx="8052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Arial Rounded MT Bold" panose="020F0704030504030204" pitchFamily="34" charset="0"/>
              </a:rPr>
              <a:t>Group 2</a:t>
            </a:r>
            <a:endParaRPr lang="en-AU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29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C059FE0-4923-8B2C-BD4D-164C5F67AE0F}"/>
              </a:ext>
            </a:extLst>
          </p:cNvPr>
          <p:cNvGrpSpPr/>
          <p:nvPr/>
        </p:nvGrpSpPr>
        <p:grpSpPr>
          <a:xfrm>
            <a:off x="-2070976" y="-1547192"/>
            <a:ext cx="6976458" cy="11012855"/>
            <a:chOff x="-2070976" y="-1547192"/>
            <a:chExt cx="6976458" cy="11012855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F3964C94-B02B-6328-F3A1-F54D9C1ADCDA}"/>
                </a:ext>
              </a:extLst>
            </p:cNvPr>
            <p:cNvSpPr/>
            <p:nvPr/>
          </p:nvSpPr>
          <p:spPr>
            <a:xfrm rot="2815951">
              <a:off x="-2356662" y="1938895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3340F755-3C9E-CBBD-27BF-966D9ED27AC6}"/>
                </a:ext>
              </a:extLst>
            </p:cNvPr>
            <p:cNvSpPr/>
            <p:nvPr/>
          </p:nvSpPr>
          <p:spPr>
            <a:xfrm rot="2815951">
              <a:off x="716274" y="5276456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00BB6C58-A486-A288-659F-EFFA5D91C3DF}"/>
                </a:ext>
              </a:extLst>
            </p:cNvPr>
            <p:cNvSpPr/>
            <p:nvPr/>
          </p:nvSpPr>
          <p:spPr>
            <a:xfrm rot="2815951">
              <a:off x="81737" y="-1261506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4A71F21-F6BD-E592-CB8F-CA5C7E34CACE}"/>
              </a:ext>
            </a:extLst>
          </p:cNvPr>
          <p:cNvGrpSpPr/>
          <p:nvPr/>
        </p:nvGrpSpPr>
        <p:grpSpPr>
          <a:xfrm>
            <a:off x="7156217" y="-2574598"/>
            <a:ext cx="7106762" cy="11031836"/>
            <a:chOff x="7156217" y="-2574598"/>
            <a:chExt cx="7106762" cy="11031836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17" name="Flowchart: Process 16">
              <a:extLst>
                <a:ext uri="{FF2B5EF4-FFF2-40B4-BE49-F238E27FC236}">
                  <a16:creationId xmlns:a16="http://schemas.microsoft.com/office/drawing/2014/main" id="{EA0AF2BF-66F9-E231-D8FE-60B1F7A8A37E}"/>
                </a:ext>
              </a:extLst>
            </p:cNvPr>
            <p:cNvSpPr/>
            <p:nvPr/>
          </p:nvSpPr>
          <p:spPr>
            <a:xfrm rot="2815951">
              <a:off x="10073771" y="1015584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8" name="Flowchart: Process 17">
              <a:extLst>
                <a:ext uri="{FF2B5EF4-FFF2-40B4-BE49-F238E27FC236}">
                  <a16:creationId xmlns:a16="http://schemas.microsoft.com/office/drawing/2014/main" id="{DD4400F2-C83F-2960-114C-DF68BFAA5D22}"/>
                </a:ext>
              </a:extLst>
            </p:cNvPr>
            <p:cNvSpPr/>
            <p:nvPr/>
          </p:nvSpPr>
          <p:spPr>
            <a:xfrm rot="2815951">
              <a:off x="6870531" y="-2288912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9" name="Flowchart: Process 18">
              <a:extLst>
                <a:ext uri="{FF2B5EF4-FFF2-40B4-BE49-F238E27FC236}">
                  <a16:creationId xmlns:a16="http://schemas.microsoft.com/office/drawing/2014/main" id="{34916A72-A349-8317-C449-787F64962565}"/>
                </a:ext>
              </a:extLst>
            </p:cNvPr>
            <p:cNvSpPr/>
            <p:nvPr/>
          </p:nvSpPr>
          <p:spPr>
            <a:xfrm rot="2815951">
              <a:off x="7635372" y="4268031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6314A27-F20A-7ACE-B5F3-D2EBCE7A12AF}"/>
              </a:ext>
            </a:extLst>
          </p:cNvPr>
          <p:cNvSpPr txBox="1"/>
          <p:nvPr/>
        </p:nvSpPr>
        <p:spPr>
          <a:xfrm>
            <a:off x="3316641" y="2639108"/>
            <a:ext cx="6406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dirty="0">
                <a:latin typeface="Arial Rounded MT Bold" panose="020F0704030504030204" pitchFamily="34" charset="0"/>
              </a:rPr>
              <a:t>Do bats perceive rats not just as competitors for food but also as potential predators?</a:t>
            </a:r>
            <a:endParaRPr lang="en-AU" sz="3500" dirty="0">
              <a:latin typeface="Arial Rounded MT Bold" panose="020F070403050403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EEB488-1F1A-A9A9-9376-A077D437C27D}"/>
              </a:ext>
            </a:extLst>
          </p:cNvPr>
          <p:cNvSpPr txBox="1"/>
          <p:nvPr/>
        </p:nvSpPr>
        <p:spPr>
          <a:xfrm>
            <a:off x="5213888" y="-3944944"/>
            <a:ext cx="542544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900" dirty="0">
                <a:latin typeface="Amasis MT Pro Medium" panose="020F0502020204030204" pitchFamily="18" charset="0"/>
              </a:rPr>
              <a:t>Alternative Hypothesis</a:t>
            </a:r>
            <a:endParaRPr lang="en-AU" sz="3900" dirty="0">
              <a:latin typeface="Amasis MT Pro Medium" panose="020F05020202040302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D42D928-7C14-528E-E616-8313EA24B2E5}"/>
              </a:ext>
            </a:extLst>
          </p:cNvPr>
          <p:cNvSpPr txBox="1"/>
          <p:nvPr/>
        </p:nvSpPr>
        <p:spPr>
          <a:xfrm>
            <a:off x="5213888" y="-3058746"/>
            <a:ext cx="5425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Bats perceive rats as potential predators. Increased vigilance seen in bats when rats are around during foraging on the food platform</a:t>
            </a:r>
            <a:endParaRPr lang="en-AU" sz="2000" dirty="0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DE1DF3BD-212D-44AC-1F73-8EF33016DFE7}"/>
              </a:ext>
            </a:extLst>
          </p:cNvPr>
          <p:cNvSpPr/>
          <p:nvPr/>
        </p:nvSpPr>
        <p:spPr>
          <a:xfrm>
            <a:off x="9723121" y="-6912569"/>
            <a:ext cx="6614160" cy="6858000"/>
          </a:xfrm>
          <a:prstGeom prst="parallelogram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5387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8FBE7FF-7351-1507-B86E-FB6709C74B1A}"/>
              </a:ext>
            </a:extLst>
          </p:cNvPr>
          <p:cNvSpPr txBox="1"/>
          <p:nvPr/>
        </p:nvSpPr>
        <p:spPr>
          <a:xfrm>
            <a:off x="355600" y="1229360"/>
            <a:ext cx="542544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900" dirty="0">
                <a:latin typeface="Amasis MT Pro Medium" panose="020F0502020204030204" pitchFamily="18" charset="0"/>
              </a:rPr>
              <a:t>Alternative Hypothesis</a:t>
            </a:r>
            <a:endParaRPr lang="en-AU" sz="3900" dirty="0">
              <a:latin typeface="Amasis MT Pro Medium" panose="020F05020202040302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95B2A1-CF97-5AF7-1115-9526B73F5A0B}"/>
              </a:ext>
            </a:extLst>
          </p:cNvPr>
          <p:cNvSpPr txBox="1"/>
          <p:nvPr/>
        </p:nvSpPr>
        <p:spPr>
          <a:xfrm>
            <a:off x="355600" y="2468880"/>
            <a:ext cx="5425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Bats perceive rats as potential predators. Increased vigilance seen in bats when rats are around during foraging on the food platform</a:t>
            </a:r>
            <a:endParaRPr lang="en-AU" sz="2000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AEA41C60-169D-8056-4B53-76EB7483AE45}"/>
              </a:ext>
            </a:extLst>
          </p:cNvPr>
          <p:cNvSpPr/>
          <p:nvPr/>
        </p:nvSpPr>
        <p:spPr>
          <a:xfrm>
            <a:off x="5577840" y="0"/>
            <a:ext cx="6614160" cy="6858000"/>
          </a:xfrm>
          <a:prstGeom prst="parallelogram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67F4E0C-A405-68A0-D2AF-4403DE2C5BAE}"/>
              </a:ext>
            </a:extLst>
          </p:cNvPr>
          <p:cNvGrpSpPr/>
          <p:nvPr/>
        </p:nvGrpSpPr>
        <p:grpSpPr>
          <a:xfrm>
            <a:off x="-8518668" y="-1435732"/>
            <a:ext cx="6976458" cy="11012855"/>
            <a:chOff x="-2070976" y="-1547192"/>
            <a:chExt cx="6976458" cy="11012855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0" name="Flowchart: Process 19">
              <a:extLst>
                <a:ext uri="{FF2B5EF4-FFF2-40B4-BE49-F238E27FC236}">
                  <a16:creationId xmlns:a16="http://schemas.microsoft.com/office/drawing/2014/main" id="{625C8BB8-FA01-95E0-95A7-97198E5A6C4C}"/>
                </a:ext>
              </a:extLst>
            </p:cNvPr>
            <p:cNvSpPr/>
            <p:nvPr/>
          </p:nvSpPr>
          <p:spPr>
            <a:xfrm rot="2815951">
              <a:off x="-2356662" y="1938895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60977304-BDD8-A202-5923-8A1CC4CBDC88}"/>
                </a:ext>
              </a:extLst>
            </p:cNvPr>
            <p:cNvSpPr/>
            <p:nvPr/>
          </p:nvSpPr>
          <p:spPr>
            <a:xfrm rot="2815951">
              <a:off x="716274" y="5276456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2" name="Flowchart: Process 21">
              <a:extLst>
                <a:ext uri="{FF2B5EF4-FFF2-40B4-BE49-F238E27FC236}">
                  <a16:creationId xmlns:a16="http://schemas.microsoft.com/office/drawing/2014/main" id="{9FA1C27F-C088-867B-9A97-748C9F62D51B}"/>
                </a:ext>
              </a:extLst>
            </p:cNvPr>
            <p:cNvSpPr/>
            <p:nvPr/>
          </p:nvSpPr>
          <p:spPr>
            <a:xfrm rot="2815951">
              <a:off x="81737" y="-1261506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896091-E24E-67FE-F588-7C5F7A32223D}"/>
              </a:ext>
            </a:extLst>
          </p:cNvPr>
          <p:cNvGrpSpPr/>
          <p:nvPr/>
        </p:nvGrpSpPr>
        <p:grpSpPr>
          <a:xfrm>
            <a:off x="13346001" y="-2319593"/>
            <a:ext cx="7106762" cy="11031836"/>
            <a:chOff x="7156217" y="-2574598"/>
            <a:chExt cx="7106762" cy="11031836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sp>
          <p:nvSpPr>
            <p:cNvPr id="24" name="Flowchart: Process 23">
              <a:extLst>
                <a:ext uri="{FF2B5EF4-FFF2-40B4-BE49-F238E27FC236}">
                  <a16:creationId xmlns:a16="http://schemas.microsoft.com/office/drawing/2014/main" id="{6EED1388-6D86-0F04-C3C9-83B1CC4EF38D}"/>
                </a:ext>
              </a:extLst>
            </p:cNvPr>
            <p:cNvSpPr/>
            <p:nvPr/>
          </p:nvSpPr>
          <p:spPr>
            <a:xfrm rot="2815951">
              <a:off x="10073771" y="1015584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5" name="Flowchart: Process 24">
              <a:extLst>
                <a:ext uri="{FF2B5EF4-FFF2-40B4-BE49-F238E27FC236}">
                  <a16:creationId xmlns:a16="http://schemas.microsoft.com/office/drawing/2014/main" id="{B6520284-8E75-E240-60B9-F2A7013B4D2B}"/>
                </a:ext>
              </a:extLst>
            </p:cNvPr>
            <p:cNvSpPr/>
            <p:nvPr/>
          </p:nvSpPr>
          <p:spPr>
            <a:xfrm rot="2815951">
              <a:off x="6870531" y="-2288912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26" name="Flowchart: Process 25">
              <a:extLst>
                <a:ext uri="{FF2B5EF4-FFF2-40B4-BE49-F238E27FC236}">
                  <a16:creationId xmlns:a16="http://schemas.microsoft.com/office/drawing/2014/main" id="{F7AE6F75-CAAD-6DF4-6FAB-BF7F8391D586}"/>
                </a:ext>
              </a:extLst>
            </p:cNvPr>
            <p:cNvSpPr/>
            <p:nvPr/>
          </p:nvSpPr>
          <p:spPr>
            <a:xfrm rot="2815951">
              <a:off x="7635372" y="4268031"/>
              <a:ext cx="4474893" cy="3903522"/>
            </a:xfrm>
            <a:prstGeom prst="flowChartProcess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8D2E1F1-AA4F-D6C5-7F94-03AD15C16AFE}"/>
              </a:ext>
            </a:extLst>
          </p:cNvPr>
          <p:cNvSpPr txBox="1"/>
          <p:nvPr/>
        </p:nvSpPr>
        <p:spPr>
          <a:xfrm>
            <a:off x="2577800" y="7998698"/>
            <a:ext cx="6406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500" dirty="0">
                <a:latin typeface="Arial Rounded MT Bold" panose="020F0704030504030204" pitchFamily="34" charset="0"/>
              </a:rPr>
              <a:t>Do bats perceive rats not just as competitors for food but also as potential predators?</a:t>
            </a:r>
            <a:endParaRPr lang="en-AU" sz="35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79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04062E-5403-3A24-F2BD-47A5B40952B8}"/>
              </a:ext>
            </a:extLst>
          </p:cNvPr>
          <p:cNvSpPr txBox="1"/>
          <p:nvPr/>
        </p:nvSpPr>
        <p:spPr>
          <a:xfrm>
            <a:off x="2123440" y="345440"/>
            <a:ext cx="719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latin typeface="Amasis MT Pro Medium" panose="02040604050005020304" pitchFamily="18" charset="0"/>
              </a:rPr>
              <a:t>Background on Datasets </a:t>
            </a:r>
            <a:endParaRPr lang="en-AU" sz="4800" dirty="0">
              <a:latin typeface="Amasis MT Pro Medium" panose="020406040500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B42524-4B9B-5DB7-3CAC-3B87864A9544}"/>
              </a:ext>
            </a:extLst>
          </p:cNvPr>
          <p:cNvSpPr txBox="1"/>
          <p:nvPr/>
        </p:nvSpPr>
        <p:spPr>
          <a:xfrm>
            <a:off x="812800" y="1696720"/>
            <a:ext cx="511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Data set 1 is through</a:t>
            </a:r>
            <a:endParaRPr lang="en-AU" sz="2400" dirty="0"/>
          </a:p>
        </p:txBody>
      </p:sp>
    </p:spTree>
    <p:extLst>
      <p:ext uri="{BB962C8B-B14F-4D97-AF65-F5344CB8AC3E}">
        <p14:creationId xmlns:p14="http://schemas.microsoft.com/office/powerpoint/2010/main" val="2648449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</Words>
  <Application>Microsoft Office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Amasis MT Pro Medium</vt:lpstr>
      <vt:lpstr>Aptos</vt:lpstr>
      <vt:lpstr>Aptos Display</vt:lpstr>
      <vt:lpstr>Arial</vt:lpstr>
      <vt:lpstr>Arial Black</vt:lpstr>
      <vt:lpstr>Arial Rounded MT 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Devil Angel</dc:creator>
  <cp:lastModifiedBy>Devil Angel</cp:lastModifiedBy>
  <cp:revision>1</cp:revision>
  <dcterms:created xsi:type="dcterms:W3CDTF">2025-09-09T10:03:24Z</dcterms:created>
  <dcterms:modified xsi:type="dcterms:W3CDTF">2025-09-09T10:03:52Z</dcterms:modified>
</cp:coreProperties>
</file>

<file path=docProps/thumbnail.jpeg>
</file>